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918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76F6A-764E-8D27-12B0-D330B5DC0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83E61-3E6E-1B4F-C3B5-16DFA3F9C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14117-0B1E-D34C-97F9-870F17CA9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D30F9-F673-C072-EB26-50D9C95CC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CBF4E-F050-5DFB-C95C-D96AAE313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4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49D1B-8173-34F7-6FF6-FB33F184D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5D4D27-288C-4F71-E8A9-359D8127AA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C7ABC-4EB6-81A5-F214-B2C8A2E59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D8CF0-6CB3-F670-3155-0E3E2577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4EA20-8E7E-0693-443D-A8333758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00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30DA88-B09A-01B0-53FC-2AA452CE15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45DE13-2EE0-CE09-FB10-7F4DC1B92E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BF1A2-D975-7C69-94DB-034445C97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6D8EB-1738-90F7-6B12-DD24C0962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077A7-F660-1D4E-3283-3C36942DA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40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E1AF3-3B72-A3AB-1470-FC14453BF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310AC-365F-D72E-291A-352E9E76D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5D9ED-A26E-73BA-9C80-347395E43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1712D-7441-A304-EF8E-2911231E8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ADCAF-5EF9-E232-1E2B-3EE056E69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474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8F242-646A-1CEB-DF08-A2FDF3B5D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39F56-5C78-7835-AB81-CAFAE53AA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B5CBA-1114-321D-A0AE-584B3DE1C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26265-3256-D42C-7FC3-8DBFF62E4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1E3AB-DA6B-6DF8-3A05-1B7E733C1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08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BB140-0B27-B94C-1E23-9DB624137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84F45-F237-6E2A-6185-80C8A7CEC6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10DCCA-AC4B-32DD-D4B7-1294139CD3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6242B5-27BA-9733-1EFD-982FE39C4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37F85-EC6A-3564-A058-A2095B185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FB6845-07AD-C709-1B91-AC38297AC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1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9AAB1-4D40-9E33-C84B-E0C8EB13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50E381-3975-A706-CFB5-C06C537D0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5DEE15-CFE4-781A-231C-47E3851EE8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FADB2C-097A-C54F-5CCF-642E2869F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7350D7-B6CF-07F0-345A-605666F4B5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75EE36-C58B-10FB-CF44-93EEE177F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1F29E-0658-4058-2206-B697EA015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99E847-36C8-1043-1405-FD3B2DAF5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354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F086E-12A0-E63F-0077-5BECBAAC9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A0C4DF-D8C1-5C16-55BE-D26A73F08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5BBEE-D009-3949-19B9-B0FED2D6D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0A929D-1970-1D58-16CA-C318A321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932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F65CCB-33F2-7242-43C8-2DA32F18F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CE38E3-A7B8-54A9-9F87-4964E6B81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14E33-BD2A-A8D8-8C8F-D701A98AE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036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E10BA-06A2-89A8-E5F9-7FDABC138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5EFC3-3FAC-0E1B-6013-4DAEE92A5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9D1DE-9BFA-92AF-A83E-1886B5BE9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E4B83-1939-A095-BCCE-FD3C9EFC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72C9B-012F-E43F-79FC-4C511394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24615-225F-0579-CBCE-BB976E9E0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89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B2E7-5C00-078E-1D9B-3BFFEE343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0529D0-CD21-3A2A-309B-B5A3686A83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F865FD-9BC4-6610-2DC5-06E8BC307F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282A3-D90A-D038-4508-B46B20952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928E51-6F25-7360-60DB-6CFE276D5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A3F11-45B4-CE40-774F-008144969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947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192D58-A130-4B04-C174-D95D3FE8E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17A52-FF7D-8EFF-8377-06C1446FC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801CF-AACA-915D-7951-76413D8CCF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BD5733-B4D1-4FD1-9816-FDEB7C204BAF}" type="datetimeFigureOut">
              <a:rPr lang="en-US" smtClean="0"/>
              <a:t>3/26/2024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A099C-9F3C-7623-A46B-624174C08F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5F36A-D1C4-47D2-11C4-A28017E2FC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198942-80E6-439E-86F9-D71F2743F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69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2336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1177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7578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white pipe with blue and white lines and a blue and white pipe with black and white lines and white and black objects on the side&#10;&#10;Description automatically generated with medium confidence">
            <a:extLst>
              <a:ext uri="{FF2B5EF4-FFF2-40B4-BE49-F238E27FC236}">
                <a16:creationId xmlns:a16="http://schemas.microsoft.com/office/drawing/2014/main" id="{ECE53FF4-586D-2A32-3AC5-FF0F56AE1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62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171E1C-8CD8-EE32-5575-A97B6E792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562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371838-75CB-E14C-55F5-B7199FD38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637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E2DEE52-D503-F903-D070-21C0A2AC3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20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ardboard box with a tube and a sticker on it&#10;&#10;Description automatically generated with medium confidence">
            <a:extLst>
              <a:ext uri="{FF2B5EF4-FFF2-40B4-BE49-F238E27FC236}">
                <a16:creationId xmlns:a16="http://schemas.microsoft.com/office/drawing/2014/main" id="{772D8710-76A7-35EF-B39D-1800DF4CD3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512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ign on a pole&#10;&#10;Description automatically generated">
            <a:extLst>
              <a:ext uri="{FF2B5EF4-FFF2-40B4-BE49-F238E27FC236}">
                <a16:creationId xmlns:a16="http://schemas.microsoft.com/office/drawing/2014/main" id="{B7AF7C69-5582-4C13-32EE-01FC76D82E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5" t="27748" r="21361" b="30892"/>
          <a:stretch/>
        </p:blipFill>
        <p:spPr>
          <a:xfrm rot="5400000">
            <a:off x="-1227041" y="1863086"/>
            <a:ext cx="5665626" cy="3135345"/>
          </a:xfrm>
          <a:prstGeom prst="rect">
            <a:avLst/>
          </a:prstGeom>
        </p:spPr>
      </p:pic>
      <p:pic>
        <p:nvPicPr>
          <p:cNvPr id="3" name="Picture 2" descr="A green screen with signs and a green screen&#10;&#10;Description automatically generated">
            <a:extLst>
              <a:ext uri="{FF2B5EF4-FFF2-40B4-BE49-F238E27FC236}">
                <a16:creationId xmlns:a16="http://schemas.microsoft.com/office/drawing/2014/main" id="{1FCDB689-B4B8-8179-6E74-0A4EB4972A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2555"/>
          <a:stretch/>
        </p:blipFill>
        <p:spPr>
          <a:xfrm>
            <a:off x="3294480" y="597945"/>
            <a:ext cx="8802270" cy="566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821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4706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9972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2</cp:revision>
  <dcterms:created xsi:type="dcterms:W3CDTF">2024-03-26T20:16:41Z</dcterms:created>
  <dcterms:modified xsi:type="dcterms:W3CDTF">2024-03-26T21:29:14Z</dcterms:modified>
</cp:coreProperties>
</file>

<file path=docProps/thumbnail.jpeg>
</file>